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5" r:id="rId1"/>
  </p:sldMasterIdLst>
  <p:sldIdLst>
    <p:sldId id="256" r:id="rId2"/>
    <p:sldId id="257" r:id="rId3"/>
    <p:sldId id="258" r:id="rId4"/>
    <p:sldId id="259" r:id="rId5"/>
    <p:sldId id="260" r:id="rId6"/>
    <p:sldId id="265" r:id="rId7"/>
    <p:sldId id="261" r:id="rId8"/>
    <p:sldId id="266" r:id="rId9"/>
    <p:sldId id="262" r:id="rId10"/>
    <p:sldId id="26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057" autoAdjust="0"/>
    <p:restoredTop sz="94660"/>
  </p:normalViewPr>
  <p:slideViewPr>
    <p:cSldViewPr snapToGrid="0">
      <p:cViewPr varScale="1">
        <p:scale>
          <a:sx n="67" d="100"/>
          <a:sy n="67" d="100"/>
        </p:scale>
        <p:origin x="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5B243CD3-5D1C-447E-85AE-5323CFDC40F0}" type="datetimeFigureOut">
              <a:rPr lang="en-US" smtClean="0"/>
              <a:t>5/6/2020</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30ADD5B-A22A-4805-81F0-9B5EBDF4753D}"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04404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243CD3-5D1C-447E-85AE-5323CFDC40F0}"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ADD5B-A22A-4805-81F0-9B5EBDF4753D}" type="slidenum">
              <a:rPr lang="en-US" smtClean="0"/>
              <a:t>‹#›</a:t>
            </a:fld>
            <a:endParaRPr lang="en-US"/>
          </a:p>
        </p:txBody>
      </p:sp>
    </p:spTree>
    <p:extLst>
      <p:ext uri="{BB962C8B-B14F-4D97-AF65-F5344CB8AC3E}">
        <p14:creationId xmlns:p14="http://schemas.microsoft.com/office/powerpoint/2010/main" val="4136286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243CD3-5D1C-447E-85AE-5323CFDC40F0}"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ADD5B-A22A-4805-81F0-9B5EBDF4753D}" type="slidenum">
              <a:rPr lang="en-US" smtClean="0"/>
              <a:t>‹#›</a:t>
            </a:fld>
            <a:endParaRPr lang="en-US"/>
          </a:p>
        </p:txBody>
      </p:sp>
    </p:spTree>
    <p:extLst>
      <p:ext uri="{BB962C8B-B14F-4D97-AF65-F5344CB8AC3E}">
        <p14:creationId xmlns:p14="http://schemas.microsoft.com/office/powerpoint/2010/main" val="3245596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243CD3-5D1C-447E-85AE-5323CFDC40F0}"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ADD5B-A22A-4805-81F0-9B5EBDF4753D}"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78770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243CD3-5D1C-447E-85AE-5323CFDC40F0}"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ADD5B-A22A-4805-81F0-9B5EBDF4753D}" type="slidenum">
              <a:rPr lang="en-US" smtClean="0"/>
              <a:t>‹#›</a:t>
            </a:fld>
            <a:endParaRPr lang="en-US"/>
          </a:p>
        </p:txBody>
      </p:sp>
    </p:spTree>
    <p:extLst>
      <p:ext uri="{BB962C8B-B14F-4D97-AF65-F5344CB8AC3E}">
        <p14:creationId xmlns:p14="http://schemas.microsoft.com/office/powerpoint/2010/main" val="2351302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5B243CD3-5D1C-447E-85AE-5323CFDC40F0}" type="datetimeFigureOut">
              <a:rPr lang="en-US" smtClean="0"/>
              <a:t>5/6/2020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ADD5B-A22A-4805-81F0-9B5EBDF4753D}" type="slidenum">
              <a:rPr lang="en-US" smtClean="0"/>
              <a:t>‹#›</a:t>
            </a:fld>
            <a:endParaRPr lang="en-US"/>
          </a:p>
        </p:txBody>
      </p:sp>
    </p:spTree>
    <p:extLst>
      <p:ext uri="{BB962C8B-B14F-4D97-AF65-F5344CB8AC3E}">
        <p14:creationId xmlns:p14="http://schemas.microsoft.com/office/powerpoint/2010/main" val="1650745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5B243CD3-5D1C-447E-85AE-5323CFDC40F0}" type="datetimeFigureOut">
              <a:rPr lang="en-US" smtClean="0"/>
              <a:t>5/6/2020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ADD5B-A22A-4805-81F0-9B5EBDF4753D}" type="slidenum">
              <a:rPr lang="en-US" smtClean="0"/>
              <a:t>‹#›</a:t>
            </a:fld>
            <a:endParaRPr lang="en-US"/>
          </a:p>
        </p:txBody>
      </p:sp>
    </p:spTree>
    <p:extLst>
      <p:ext uri="{BB962C8B-B14F-4D97-AF65-F5344CB8AC3E}">
        <p14:creationId xmlns:p14="http://schemas.microsoft.com/office/powerpoint/2010/main" val="3609089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243CD3-5D1C-447E-85AE-5323CFDC40F0}"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ADD5B-A22A-4805-81F0-9B5EBDF4753D}" type="slidenum">
              <a:rPr lang="en-US" smtClean="0"/>
              <a:t>‹#›</a:t>
            </a:fld>
            <a:endParaRPr lang="en-US"/>
          </a:p>
        </p:txBody>
      </p:sp>
    </p:spTree>
    <p:extLst>
      <p:ext uri="{BB962C8B-B14F-4D97-AF65-F5344CB8AC3E}">
        <p14:creationId xmlns:p14="http://schemas.microsoft.com/office/powerpoint/2010/main" val="4294607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243CD3-5D1C-447E-85AE-5323CFDC40F0}"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ADD5B-A22A-4805-81F0-9B5EBDF4753D}" type="slidenum">
              <a:rPr lang="en-US" smtClean="0"/>
              <a:t>‹#›</a:t>
            </a:fld>
            <a:endParaRPr lang="en-US"/>
          </a:p>
        </p:txBody>
      </p:sp>
    </p:spTree>
    <p:extLst>
      <p:ext uri="{BB962C8B-B14F-4D97-AF65-F5344CB8AC3E}">
        <p14:creationId xmlns:p14="http://schemas.microsoft.com/office/powerpoint/2010/main" val="273608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243CD3-5D1C-447E-85AE-5323CFDC40F0}"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ADD5B-A22A-4805-81F0-9B5EBDF4753D}" type="slidenum">
              <a:rPr lang="en-US" smtClean="0"/>
              <a:t>‹#›</a:t>
            </a:fld>
            <a:endParaRPr lang="en-US"/>
          </a:p>
        </p:txBody>
      </p:sp>
    </p:spTree>
    <p:extLst>
      <p:ext uri="{BB962C8B-B14F-4D97-AF65-F5344CB8AC3E}">
        <p14:creationId xmlns:p14="http://schemas.microsoft.com/office/powerpoint/2010/main" val="2441244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243CD3-5D1C-447E-85AE-5323CFDC40F0}"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ADD5B-A22A-4805-81F0-9B5EBDF4753D}" type="slidenum">
              <a:rPr lang="en-US" smtClean="0"/>
              <a:t>‹#›</a:t>
            </a:fld>
            <a:endParaRPr lang="en-US"/>
          </a:p>
        </p:txBody>
      </p:sp>
    </p:spTree>
    <p:extLst>
      <p:ext uri="{BB962C8B-B14F-4D97-AF65-F5344CB8AC3E}">
        <p14:creationId xmlns:p14="http://schemas.microsoft.com/office/powerpoint/2010/main" val="2884777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243CD3-5D1C-447E-85AE-5323CFDC40F0}"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ADD5B-A22A-4805-81F0-9B5EBDF4753D}" type="slidenum">
              <a:rPr lang="en-US" smtClean="0"/>
              <a:t>‹#›</a:t>
            </a:fld>
            <a:endParaRPr lang="en-US"/>
          </a:p>
        </p:txBody>
      </p:sp>
    </p:spTree>
    <p:extLst>
      <p:ext uri="{BB962C8B-B14F-4D97-AF65-F5344CB8AC3E}">
        <p14:creationId xmlns:p14="http://schemas.microsoft.com/office/powerpoint/2010/main" val="888793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243CD3-5D1C-447E-85AE-5323CFDC40F0}" type="datetimeFigureOut">
              <a:rPr lang="en-US" smtClean="0"/>
              <a:t>5/6/2020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ADD5B-A22A-4805-81F0-9B5EBDF4753D}" type="slidenum">
              <a:rPr lang="en-US" smtClean="0"/>
              <a:t>‹#›</a:t>
            </a:fld>
            <a:endParaRPr lang="en-US"/>
          </a:p>
        </p:txBody>
      </p:sp>
    </p:spTree>
    <p:extLst>
      <p:ext uri="{BB962C8B-B14F-4D97-AF65-F5344CB8AC3E}">
        <p14:creationId xmlns:p14="http://schemas.microsoft.com/office/powerpoint/2010/main" val="2326840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243CD3-5D1C-447E-85AE-5323CFDC40F0}" type="datetimeFigureOut">
              <a:rPr lang="en-US" smtClean="0"/>
              <a:t>5/6/2020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ADD5B-A22A-4805-81F0-9B5EBDF4753D}" type="slidenum">
              <a:rPr lang="en-US" smtClean="0"/>
              <a:t>‹#›</a:t>
            </a:fld>
            <a:endParaRPr lang="en-US"/>
          </a:p>
        </p:txBody>
      </p:sp>
    </p:spTree>
    <p:extLst>
      <p:ext uri="{BB962C8B-B14F-4D97-AF65-F5344CB8AC3E}">
        <p14:creationId xmlns:p14="http://schemas.microsoft.com/office/powerpoint/2010/main" val="2556283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43CD3-5D1C-447E-85AE-5323CFDC40F0}" type="datetimeFigureOut">
              <a:rPr lang="en-US" smtClean="0"/>
              <a:t>5/6/2020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ADD5B-A22A-4805-81F0-9B5EBDF4753D}" type="slidenum">
              <a:rPr lang="en-US" smtClean="0"/>
              <a:t>‹#›</a:t>
            </a:fld>
            <a:endParaRPr lang="en-US"/>
          </a:p>
        </p:txBody>
      </p:sp>
    </p:spTree>
    <p:extLst>
      <p:ext uri="{BB962C8B-B14F-4D97-AF65-F5344CB8AC3E}">
        <p14:creationId xmlns:p14="http://schemas.microsoft.com/office/powerpoint/2010/main" val="2890574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243CD3-5D1C-447E-85AE-5323CFDC40F0}"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ADD5B-A22A-4805-81F0-9B5EBDF4753D}" type="slidenum">
              <a:rPr lang="en-US" smtClean="0"/>
              <a:t>‹#›</a:t>
            </a:fld>
            <a:endParaRPr lang="en-US"/>
          </a:p>
        </p:txBody>
      </p:sp>
    </p:spTree>
    <p:extLst>
      <p:ext uri="{BB962C8B-B14F-4D97-AF65-F5344CB8AC3E}">
        <p14:creationId xmlns:p14="http://schemas.microsoft.com/office/powerpoint/2010/main" val="2931852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243CD3-5D1C-447E-85AE-5323CFDC40F0}"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ADD5B-A22A-4805-81F0-9B5EBDF4753D}" type="slidenum">
              <a:rPr lang="en-US" smtClean="0"/>
              <a:t>‹#›</a:t>
            </a:fld>
            <a:endParaRPr lang="en-US"/>
          </a:p>
        </p:txBody>
      </p:sp>
    </p:spTree>
    <p:extLst>
      <p:ext uri="{BB962C8B-B14F-4D97-AF65-F5344CB8AC3E}">
        <p14:creationId xmlns:p14="http://schemas.microsoft.com/office/powerpoint/2010/main" val="1015769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5B243CD3-5D1C-447E-85AE-5323CFDC40F0}" type="datetimeFigureOut">
              <a:rPr lang="en-US" smtClean="0"/>
              <a:t>5/6/2020</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30ADD5B-A22A-4805-81F0-9B5EBDF4753D}" type="slidenum">
              <a:rPr lang="en-US" smtClean="0"/>
              <a:t>‹#›</a:t>
            </a:fld>
            <a:endParaRPr lang="en-US"/>
          </a:p>
        </p:txBody>
      </p:sp>
    </p:spTree>
    <p:extLst>
      <p:ext uri="{BB962C8B-B14F-4D97-AF65-F5344CB8AC3E}">
        <p14:creationId xmlns:p14="http://schemas.microsoft.com/office/powerpoint/2010/main" val="3304743410"/>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mjtfyuTTQFY"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CEk9KvPXKE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Treadwell Middle/Mindfulness</a:t>
            </a:r>
          </a:p>
        </p:txBody>
      </p:sp>
      <p:sp>
        <p:nvSpPr>
          <p:cNvPr id="3" name="Subtitle 2"/>
          <p:cNvSpPr>
            <a:spLocks noGrp="1"/>
          </p:cNvSpPr>
          <p:nvPr>
            <p:ph type="subTitle" idx="1"/>
          </p:nvPr>
        </p:nvSpPr>
        <p:spPr/>
        <p:txBody>
          <a:bodyPr/>
          <a:lstStyle/>
          <a:p>
            <a:r>
              <a:rPr lang="en-US" dirty="0"/>
              <a:t>Coach Donald Deans</a:t>
            </a:r>
          </a:p>
          <a:p>
            <a:r>
              <a:rPr lang="en-US" dirty="0"/>
              <a:t>P.E. Instructor</a:t>
            </a:r>
          </a:p>
        </p:txBody>
      </p:sp>
      <p:pic>
        <p:nvPicPr>
          <p:cNvPr id="1026" name="Picture 2" descr="https://scontent-atl3-1.xx.fbcdn.net/v/t1.0-9/p960x960/45683743_1708053779321435_109187848304852992_o.jpg?_nc_cat=110&amp;_nc_sid=09cbfe&amp;_nc_oc=AQmihTD8mGBAw3H2Vt5cxRqmSkiFp3exV84K38wvTKFqovd5KvfdDlcNYgeY69pp44qQkSEt1bQ_W3SVNou55P2i&amp;_nc_ht=scontent-atl3-1.xx&amp;_nc_tp=6&amp;oh=c52edc90ffd84ddcc45703fb1a4ad464&amp;oe=5EBC5B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157" y="755375"/>
            <a:ext cx="2319130" cy="129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717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a:t>
            </a:r>
          </a:p>
        </p:txBody>
      </p:sp>
      <p:sp>
        <p:nvSpPr>
          <p:cNvPr id="3" name="Content Placeholder 2"/>
          <p:cNvSpPr>
            <a:spLocks noGrp="1"/>
          </p:cNvSpPr>
          <p:nvPr>
            <p:ph sz="quarter" idx="13"/>
          </p:nvPr>
        </p:nvSpPr>
        <p:spPr/>
        <p:txBody>
          <a:bodyPr>
            <a:noAutofit/>
          </a:bodyPr>
          <a:lstStyle/>
          <a:p>
            <a:r>
              <a:rPr lang="en-US" sz="2200" dirty="0">
                <a:latin typeface="Arial" panose="020B0604020202020204" pitchFamily="34" charset="0"/>
                <a:cs typeface="Arial" panose="020B0604020202020204" pitchFamily="34" charset="0"/>
              </a:rPr>
              <a:t>EAGLE EXERCISE</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Students will do a Jumping Jack spelling out Eagle and repeating Eagles three times</a:t>
            </a:r>
          </a:p>
          <a:p>
            <a:endParaRPr lang="en-US" sz="2200" dirty="0">
              <a:latin typeface="Arial" panose="020B0604020202020204" pitchFamily="34" charset="0"/>
              <a:cs typeface="Arial" panose="020B0604020202020204" pitchFamily="34" charset="0"/>
            </a:endParaRPr>
          </a:p>
          <a:p>
            <a:pPr marL="0" indent="0">
              <a:buNone/>
            </a:pPr>
            <a:r>
              <a:rPr lang="en-US" sz="2200" b="1" dirty="0">
                <a:latin typeface="Arial" panose="020B0604020202020204" pitchFamily="34" charset="0"/>
                <a:cs typeface="Arial" panose="020B0604020202020204" pitchFamily="34" charset="0"/>
              </a:rPr>
              <a:t>  E.           A.              G.              L.           E.            S.</a:t>
            </a:r>
          </a:p>
          <a:p>
            <a:pPr marL="0" indent="0">
              <a:buNone/>
            </a:pPr>
            <a:r>
              <a:rPr lang="en-US" sz="2200" b="1" dirty="0">
                <a:latin typeface="Arial" panose="020B0604020202020204" pitchFamily="34" charset="0"/>
                <a:cs typeface="Arial" panose="020B0604020202020204" pitchFamily="34" charset="0"/>
              </a:rPr>
              <a:t>  Eagles.    Eagles.     Eagles.       Clap your done!!!!!!!!!!!!!!!!!</a:t>
            </a:r>
          </a:p>
        </p:txBody>
      </p:sp>
    </p:spTree>
    <p:extLst>
      <p:ext uri="{BB962C8B-B14F-4D97-AF65-F5344CB8AC3E}">
        <p14:creationId xmlns:p14="http://schemas.microsoft.com/office/powerpoint/2010/main" val="1420948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 of lesson</a:t>
            </a:r>
          </a:p>
        </p:txBody>
      </p:sp>
      <p:sp>
        <p:nvSpPr>
          <p:cNvPr id="3" name="Content Placeholder 2"/>
          <p:cNvSpPr>
            <a:spLocks noGrp="1"/>
          </p:cNvSpPr>
          <p:nvPr>
            <p:ph sz="quarter" idx="13"/>
          </p:nvPr>
        </p:nvSpPr>
        <p:spPr/>
        <p:txBody>
          <a:bodyPr>
            <a:normAutofit lnSpcReduction="10000"/>
          </a:bodyPr>
          <a:lstStyle/>
          <a:p>
            <a:r>
              <a:rPr lang="en-US" sz="2400" b="1" dirty="0">
                <a:latin typeface="Arial" panose="020B0604020202020204" pitchFamily="34" charset="0"/>
                <a:cs typeface="Arial" panose="020B0604020202020204" pitchFamily="34" charset="0"/>
              </a:rPr>
              <a:t>The student will Understand the meaning of mindfulness</a:t>
            </a:r>
            <a:endParaRPr lang="en-US" sz="2400" b="1" dirty="0">
              <a:effectLst/>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The student will understand the importance of mindfulness. </a:t>
            </a:r>
          </a:p>
          <a:p>
            <a:r>
              <a:rPr lang="en-US" sz="2400" b="1" dirty="0">
                <a:effectLst/>
                <a:latin typeface="Arial" panose="020B0604020202020204" pitchFamily="34" charset="0"/>
                <a:cs typeface="Arial" panose="020B0604020202020204" pitchFamily="34" charset="0"/>
              </a:rPr>
              <a:t>The student will participate in mindfulness sessions</a:t>
            </a:r>
          </a:p>
          <a:p>
            <a:pPr marL="0" indent="0">
              <a:buNone/>
            </a:pPr>
            <a:br>
              <a:rPr lang="en-US" dirty="0"/>
            </a:br>
            <a:endParaRPr lang="en-US" dirty="0"/>
          </a:p>
        </p:txBody>
      </p:sp>
    </p:spTree>
    <p:extLst>
      <p:ext uri="{BB962C8B-B14F-4D97-AF65-F5344CB8AC3E}">
        <p14:creationId xmlns:p14="http://schemas.microsoft.com/office/powerpoint/2010/main" val="1485548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What is mindfulness?</a:t>
            </a:r>
            <a:br>
              <a:rPr lang="en-US" dirty="0"/>
            </a:br>
            <a:endParaRPr lang="en-US" dirty="0"/>
          </a:p>
        </p:txBody>
      </p:sp>
      <p:sp>
        <p:nvSpPr>
          <p:cNvPr id="3" name="Content Placeholder 2"/>
          <p:cNvSpPr>
            <a:spLocks noGrp="1"/>
          </p:cNvSpPr>
          <p:nvPr>
            <p:ph sz="quarter" idx="13"/>
          </p:nvPr>
        </p:nvSpPr>
        <p:spPr>
          <a:xfrm>
            <a:off x="685800" y="1343026"/>
            <a:ext cx="10394707" cy="2714624"/>
          </a:xfrm>
        </p:spPr>
        <p:txBody>
          <a:bodyPr>
            <a:normAutofit/>
          </a:bodyPr>
          <a:lstStyle/>
          <a:p>
            <a:pPr marL="0" indent="0">
              <a:buNone/>
            </a:pPr>
            <a:r>
              <a:rPr lang="en-US" b="1" dirty="0">
                <a:latin typeface="Arial" panose="020B0604020202020204" pitchFamily="34" charset="0"/>
                <a:cs typeface="Arial" panose="020B0604020202020204" pitchFamily="34" charset="0"/>
              </a:rPr>
              <a:t>Mindfulness</a:t>
            </a:r>
            <a:r>
              <a:rPr lang="en-US" dirty="0">
                <a:latin typeface="Arial" panose="020B0604020202020204" pitchFamily="34" charset="0"/>
                <a:cs typeface="Arial" panose="020B0604020202020204" pitchFamily="34" charset="0"/>
              </a:rPr>
              <a:t> is a form of meditation during which the attention is focused on mood, thoughts, physical sensations, and emotional experiences. It is meant to reflect on the current state of the body and mind and to identify possible obstacles for physical and emotional well-being</a:t>
            </a:r>
            <a:r>
              <a:rPr lang="en-US" dirty="0"/>
              <a:t>.</a:t>
            </a:r>
            <a:endParaRPr lang="en-US" sz="2400" b="1" dirty="0">
              <a:latin typeface="Arial" panose="020B0604020202020204" pitchFamily="34" charset="0"/>
              <a:cs typeface="Arial" panose="020B0604020202020204" pitchFamily="34" charset="0"/>
            </a:endParaRPr>
          </a:p>
        </p:txBody>
      </p:sp>
      <p:pic>
        <p:nvPicPr>
          <p:cNvPr id="4" name="Picture 3" descr="File:Cartoon Buddhist Monk In &lt;strong&gt;Meditation&lt;/strong&gt;.svg - Wik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188" y="3586163"/>
            <a:ext cx="2509837" cy="1741908"/>
          </a:xfrm>
          <a:prstGeom prst="rect">
            <a:avLst/>
          </a:prstGeom>
        </p:spPr>
      </p:pic>
    </p:spTree>
    <p:extLst>
      <p:ext uri="{BB962C8B-B14F-4D97-AF65-F5344CB8AC3E}">
        <p14:creationId xmlns:p14="http://schemas.microsoft.com/office/powerpoint/2010/main" val="1832534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Advantages of mindfulness</a:t>
            </a:r>
          </a:p>
        </p:txBody>
      </p:sp>
      <p:sp>
        <p:nvSpPr>
          <p:cNvPr id="3" name="Content Placeholder 2"/>
          <p:cNvSpPr>
            <a:spLocks noGrp="1"/>
          </p:cNvSpPr>
          <p:nvPr>
            <p:ph sz="quarter" idx="13"/>
          </p:nvPr>
        </p:nvSpPr>
        <p:spPr/>
        <p:txBody>
          <a:bodyPr>
            <a:normAutofit/>
          </a:bodyPr>
          <a:lstStyle/>
          <a:p>
            <a:r>
              <a:rPr lang="en-US" dirty="0">
                <a:latin typeface="Arial" panose="020B0604020202020204" pitchFamily="34" charset="0"/>
                <a:cs typeface="Arial" panose="020B0604020202020204" pitchFamily="34" charset="0"/>
              </a:rPr>
              <a:t>Increased focus and alertness</a:t>
            </a:r>
          </a:p>
          <a:p>
            <a:r>
              <a:rPr lang="en-US" dirty="0">
                <a:latin typeface="Arial" panose="020B0604020202020204" pitchFamily="34" charset="0"/>
                <a:cs typeface="Arial" panose="020B0604020202020204" pitchFamily="34" charset="0"/>
              </a:rPr>
              <a:t>decrease stress and anxiety</a:t>
            </a:r>
          </a:p>
          <a:p>
            <a:r>
              <a:rPr lang="en-US" dirty="0">
                <a:latin typeface="Arial" panose="020B0604020202020204" pitchFamily="34" charset="0"/>
                <a:cs typeface="Arial" panose="020B0604020202020204" pitchFamily="34" charset="0"/>
              </a:rPr>
              <a:t>strengthen resilience </a:t>
            </a:r>
          </a:p>
          <a:p>
            <a:r>
              <a:rPr lang="en-US" dirty="0">
                <a:latin typeface="Arial" panose="020B0604020202020204" pitchFamily="34" charset="0"/>
                <a:cs typeface="Arial" panose="020B0604020202020204" pitchFamily="34" charset="0"/>
              </a:rPr>
              <a:t>Helps manage emotions</a:t>
            </a:r>
          </a:p>
          <a:p>
            <a:pPr marL="0" indent="0">
              <a:buNone/>
            </a:pPr>
            <a:endParaRPr lang="en-US" dirty="0"/>
          </a:p>
        </p:txBody>
      </p:sp>
      <p:pic>
        <p:nvPicPr>
          <p:cNvPr id="4" name="Picture 3" descr="Continuing Education Resources: &lt;strong&gt;Stress&lt;/strong&gt; Free Holiday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6027" y="2243136"/>
            <a:ext cx="2133698" cy="2490265"/>
          </a:xfrm>
          <a:prstGeom prst="rect">
            <a:avLst/>
          </a:prstGeom>
        </p:spPr>
      </p:pic>
    </p:spTree>
    <p:extLst>
      <p:ext uri="{BB962C8B-B14F-4D97-AF65-F5344CB8AC3E}">
        <p14:creationId xmlns:p14="http://schemas.microsoft.com/office/powerpoint/2010/main" val="1349018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Explore videos</a:t>
            </a:r>
          </a:p>
        </p:txBody>
      </p:sp>
      <p:sp>
        <p:nvSpPr>
          <p:cNvPr id="3" name="Content Placeholder 2"/>
          <p:cNvSpPr>
            <a:spLocks noGrp="1"/>
          </p:cNvSpPr>
          <p:nvPr>
            <p:ph sz="quarter" idx="13"/>
          </p:nvPr>
        </p:nvSpPr>
        <p:spPr/>
        <p:txBody>
          <a:bodyPr>
            <a:normAutofit/>
          </a:bodyPr>
          <a:lstStyle/>
          <a:p>
            <a:pPr marL="0" indent="0">
              <a:buNone/>
            </a:pPr>
            <a:r>
              <a:rPr lang="en-US" sz="2400" b="1" dirty="0">
                <a:latin typeface="Arial" panose="020B0604020202020204" pitchFamily="34" charset="0"/>
                <a:cs typeface="Arial" panose="020B0604020202020204" pitchFamily="34" charset="0"/>
              </a:rPr>
              <a:t> </a:t>
            </a:r>
          </a:p>
          <a:p>
            <a:r>
              <a:rPr lang="en-US" sz="2200" dirty="0">
                <a:latin typeface="Arial Black" panose="020B0A04020102020204" pitchFamily="34" charset="0"/>
                <a:cs typeface="Arial" panose="020B0604020202020204" pitchFamily="34" charset="0"/>
              </a:rPr>
              <a:t> </a:t>
            </a:r>
            <a:r>
              <a:rPr lang="en-US" sz="2400" cap="none" dirty="0">
                <a:latin typeface="Arial Black" panose="020B0A04020102020204" pitchFamily="34" charset="0"/>
                <a:cs typeface="Arial" panose="020B0604020202020204" pitchFamily="34" charset="0"/>
              </a:rPr>
              <a:t>The next four slides will explain the meaning, the importance, and demonstrate the practice of mindfulness</a:t>
            </a:r>
            <a:r>
              <a:rPr lang="en-US" sz="2400" cap="none" dirty="0">
                <a:latin typeface="Arial" panose="020B0604020202020204" pitchFamily="34" charset="0"/>
                <a:cs typeface="Arial" panose="020B0604020202020204" pitchFamily="34" charset="0"/>
              </a:rPr>
              <a:t>.</a:t>
            </a:r>
          </a:p>
          <a:p>
            <a:pPr marL="0" indent="0">
              <a:buNone/>
            </a:pPr>
            <a:r>
              <a:rPr lang="en-US" cap="none" dirty="0"/>
              <a:t>    </a:t>
            </a:r>
          </a:p>
          <a:p>
            <a:endParaRPr lang="en-US" dirty="0"/>
          </a:p>
          <a:p>
            <a:endParaRPr lang="en-US" dirty="0"/>
          </a:p>
        </p:txBody>
      </p:sp>
    </p:spTree>
    <p:extLst>
      <p:ext uri="{BB962C8B-B14F-4D97-AF65-F5344CB8AC3E}">
        <p14:creationId xmlns:p14="http://schemas.microsoft.com/office/powerpoint/2010/main" val="889660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Lesson+1+Mindfulness+Basics">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10532" y="685800"/>
            <a:ext cx="10396882" cy="4712084"/>
          </a:xfrm>
        </p:spPr>
      </p:pic>
    </p:spTree>
    <p:extLst>
      <p:ext uri="{BB962C8B-B14F-4D97-AF65-F5344CB8AC3E}">
        <p14:creationId xmlns:p14="http://schemas.microsoft.com/office/powerpoint/2010/main" val="4205142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026" y="342900"/>
            <a:ext cx="10396882" cy="1151965"/>
          </a:xfrm>
        </p:spPr>
        <p:txBody>
          <a:bodyPr>
            <a:normAutofit/>
          </a:bodyPr>
          <a:lstStyle/>
          <a:p>
            <a:endParaRPr lang="en-US" dirty="0"/>
          </a:p>
        </p:txBody>
      </p:sp>
      <p:sp>
        <p:nvSpPr>
          <p:cNvPr id="3" name="Content Placeholder 2"/>
          <p:cNvSpPr>
            <a:spLocks noGrp="1"/>
          </p:cNvSpPr>
          <p:nvPr>
            <p:ph sz="quarter" idx="13"/>
          </p:nvPr>
        </p:nvSpPr>
        <p:spPr/>
        <p:txBody>
          <a:bodyPr>
            <a:normAutofit/>
          </a:bodyPr>
          <a:lstStyle/>
          <a:p>
            <a:endParaRPr lang="en-US" dirty="0"/>
          </a:p>
          <a:p>
            <a:endParaRPr lang="en-US" dirty="0"/>
          </a:p>
        </p:txBody>
      </p:sp>
      <p:pic>
        <p:nvPicPr>
          <p:cNvPr id="4" name="mjtfyuTTQFY"/>
          <p:cNvPicPr>
            <a:picLocks noRot="1" noChangeAspect="1"/>
          </p:cNvPicPr>
          <p:nvPr>
            <a:videoFile r:link="rId1"/>
          </p:nvPr>
        </p:nvPicPr>
        <p:blipFill>
          <a:blip r:embed="rId3"/>
          <a:stretch>
            <a:fillRect/>
          </a:stretch>
        </p:blipFill>
        <p:spPr>
          <a:xfrm>
            <a:off x="511053" y="200025"/>
            <a:ext cx="10744200" cy="5400675"/>
          </a:xfrm>
          <a:prstGeom prst="rect">
            <a:avLst/>
          </a:prstGeom>
        </p:spPr>
      </p:pic>
    </p:spTree>
    <p:extLst>
      <p:ext uri="{BB962C8B-B14F-4D97-AF65-F5344CB8AC3E}">
        <p14:creationId xmlns:p14="http://schemas.microsoft.com/office/powerpoint/2010/main" val="3703717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Under+Pressure+-+Mindfulness+for+Teens">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542925" y="503854"/>
            <a:ext cx="9844087" cy="4871422"/>
          </a:xfrm>
        </p:spPr>
      </p:pic>
    </p:spTree>
    <p:extLst>
      <p:ext uri="{BB962C8B-B14F-4D97-AF65-F5344CB8AC3E}">
        <p14:creationId xmlns:p14="http://schemas.microsoft.com/office/powerpoint/2010/main" val="3341222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Mindfulness session</a:t>
            </a:r>
          </a:p>
        </p:txBody>
      </p:sp>
      <p:sp>
        <p:nvSpPr>
          <p:cNvPr id="3" name="Content Placeholder 2"/>
          <p:cNvSpPr>
            <a:spLocks noGrp="1"/>
          </p:cNvSpPr>
          <p:nvPr>
            <p:ph sz="quarter" idx="13"/>
          </p:nvPr>
        </p:nvSpPr>
        <p:spPr>
          <a:xfrm>
            <a:off x="685800" y="2200274"/>
            <a:ext cx="10394707" cy="1714501"/>
          </a:xfrm>
        </p:spPr>
        <p:txBody>
          <a:bodyPr>
            <a:normAutofit/>
          </a:bodyPr>
          <a:lstStyle/>
          <a:p>
            <a:r>
              <a:rPr lang="en-US" sz="2200" b="1" dirty="0">
                <a:latin typeface="Arial" panose="020B0604020202020204" pitchFamily="34" charset="0"/>
                <a:cs typeface="Arial" panose="020B0604020202020204" pitchFamily="34" charset="0"/>
              </a:rPr>
              <a:t>Student will participate in mindfulness session on video</a:t>
            </a:r>
          </a:p>
          <a:p>
            <a:endParaRPr lang="en-US" dirty="0"/>
          </a:p>
          <a:p>
            <a:endParaRPr lang="en-US" dirty="0"/>
          </a:p>
          <a:p>
            <a:endParaRPr lang="en-US" dirty="0"/>
          </a:p>
          <a:p>
            <a:endParaRPr lang="en-US" dirty="0"/>
          </a:p>
        </p:txBody>
      </p:sp>
      <p:pic>
        <p:nvPicPr>
          <p:cNvPr id="4" name="CEk9KvPXKEQ"/>
          <p:cNvPicPr>
            <a:picLocks noRot="1" noChangeAspect="1"/>
          </p:cNvPicPr>
          <p:nvPr>
            <a:videoFile r:link="rId1"/>
          </p:nvPr>
        </p:nvPicPr>
        <p:blipFill>
          <a:blip r:embed="rId3"/>
          <a:stretch>
            <a:fillRect/>
          </a:stretch>
        </p:blipFill>
        <p:spPr>
          <a:xfrm>
            <a:off x="1743075" y="2671763"/>
            <a:ext cx="7758113" cy="3374474"/>
          </a:xfrm>
          <a:prstGeom prst="rect">
            <a:avLst/>
          </a:prstGeom>
        </p:spPr>
      </p:pic>
    </p:spTree>
    <p:extLst>
      <p:ext uri="{BB962C8B-B14F-4D97-AF65-F5344CB8AC3E}">
        <p14:creationId xmlns:p14="http://schemas.microsoft.com/office/powerpoint/2010/main" val="337850405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TM04033927[[fn=Main Event]]</Template>
  <TotalTime>324</TotalTime>
  <Words>111</Words>
  <Application>Microsoft Office PowerPoint</Application>
  <PresentationFormat>Widescreen</PresentationFormat>
  <Paragraphs>30</Paragraphs>
  <Slides>10</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Arial Black</vt:lpstr>
      <vt:lpstr>Impact</vt:lpstr>
      <vt:lpstr>Main Event</vt:lpstr>
      <vt:lpstr>Treadwell Middle/Mindfulness</vt:lpstr>
      <vt:lpstr>Objective of lesson</vt:lpstr>
      <vt:lpstr>What is mindfulness? </vt:lpstr>
      <vt:lpstr>Advantages of mindfulness</vt:lpstr>
      <vt:lpstr>Explore videos</vt:lpstr>
      <vt:lpstr>PowerPoint Presentation</vt:lpstr>
      <vt:lpstr>PowerPoint Presentation</vt:lpstr>
      <vt:lpstr>PowerPoint Presentation</vt:lpstr>
      <vt:lpstr>Mindfulness session</vt:lpstr>
      <vt:lpstr>Closing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Treadwell Middle/Physical Fitness</dc:title>
  <dc:creator>DONALD  DEANS</dc:creator>
  <cp:lastModifiedBy>AMY L JOHNSON</cp:lastModifiedBy>
  <cp:revision>31</cp:revision>
  <dcterms:created xsi:type="dcterms:W3CDTF">2020-04-15T17:53:51Z</dcterms:created>
  <dcterms:modified xsi:type="dcterms:W3CDTF">2020-05-06T18:44:53Z</dcterms:modified>
</cp:coreProperties>
</file>